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Default Extension="pdf" ContentType="application/pdf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598" autoAdjust="0"/>
    <p:restoredTop sz="89749" autoAdjust="0"/>
  </p:normalViewPr>
  <p:slideViewPr>
    <p:cSldViewPr snapToObjects="1">
      <p:cViewPr varScale="1">
        <p:scale>
          <a:sx n="74" d="100"/>
          <a:sy n="74" d="100"/>
        </p:scale>
        <p:origin x="-133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B15F5-E63A-0B49-BCFD-7D083DB1F4F5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8417D-A158-D74C-BAFA-9FDA93948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8417D-A158-D74C-BAFA-9FDA93948EF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D35-229B-C24B-B53C-D852AE72EAB7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D35-229B-C24B-B53C-D852AE72EAB7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A688-2EE0-6E40-99BA-0C1D85E68B6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D35-229B-C24B-B53C-D852AE72EAB7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A688-2EE0-6E40-99BA-0C1D85E68B6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D35-229B-C24B-B53C-D852AE72EAB7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A688-2EE0-6E40-99BA-0C1D85E68B6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D35-229B-C24B-B53C-D852AE72EAB7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A688-2EE0-6E40-99BA-0C1D85E68B6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D35-229B-C24B-B53C-D852AE72EAB7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A688-2EE0-6E40-99BA-0C1D85E68B6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D35-229B-C24B-B53C-D852AE72EAB7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A688-2EE0-6E40-99BA-0C1D85E68B6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D35-229B-C24B-B53C-D852AE72EAB7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A688-2EE0-6E40-99BA-0C1D85E68B6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D35-229B-C24B-B53C-D852AE72EAB7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A688-2EE0-6E40-99BA-0C1D85E68B6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D35-229B-C24B-B53C-D852AE72EAB7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A688-2EE0-6E40-99BA-0C1D85E68B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D35-229B-C24B-B53C-D852AE72EAB7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A688-2EE0-6E40-99BA-0C1D85E68B6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D35-229B-C24B-B53C-D852AE72EAB7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A688-2EE0-6E40-99BA-0C1D85E68B6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9A688-2EE0-6E40-99BA-0C1D85E68B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65D35-229B-C24B-B53C-D852AE72EAB7}" type="datetimeFigureOut">
              <a:rPr lang="en-US" smtClean="0"/>
              <a:pPr/>
              <a:t>12/7/09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df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38800" y="1219200"/>
            <a:ext cx="3505200" cy="2492188"/>
          </a:xfrm>
        </p:spPr>
        <p:txBody>
          <a:bodyPr/>
          <a:lstStyle/>
          <a:p>
            <a:r>
              <a:rPr lang="en-US" b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Rapunzel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Joey Price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hard working man and his wife couldn’t have kids for many years and finally she could feel herself growing bigger.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143000" y="3581400"/>
            <a:ext cx="2844800" cy="21336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wife had a major craving for </a:t>
            </a:r>
            <a:r>
              <a:rPr lang="en-US" dirty="0" err="1" smtClean="0"/>
              <a:t>rapunzel</a:t>
            </a:r>
            <a:r>
              <a:rPr lang="en-US" dirty="0" smtClean="0"/>
              <a:t> and so her husband stole some from the sorceress’ garden and one day she caught him.</a:t>
            </a:r>
          </a:p>
          <a:p>
            <a:r>
              <a:rPr lang="en-US" dirty="0" smtClean="0"/>
              <a:t>The man pleaded with the sorceress that if his wife didn’t have the </a:t>
            </a:r>
            <a:r>
              <a:rPr lang="en-US" dirty="0" err="1" smtClean="0"/>
              <a:t>rapunzel</a:t>
            </a:r>
            <a:r>
              <a:rPr lang="en-US" dirty="0" smtClean="0"/>
              <a:t> and if he didn’t give it to her then she would die and take the child with 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Rising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sorceress said that if he was telling the truth then he could take her </a:t>
            </a:r>
            <a:r>
              <a:rPr lang="en-US" dirty="0" err="1" smtClean="0"/>
              <a:t>rapunzel</a:t>
            </a:r>
            <a:r>
              <a:rPr lang="en-US" dirty="0" smtClean="0"/>
              <a:t> as long as they gave her the child when it was born.</a:t>
            </a:r>
          </a:p>
          <a:p>
            <a:r>
              <a:rPr lang="en-US" dirty="0" smtClean="0"/>
              <a:t>The husband rather than see his wife die agreed to the terms and when the baby was born the sorceress appeared and named the baby </a:t>
            </a:r>
            <a:r>
              <a:rPr lang="en-US" dirty="0" err="1" smtClean="0"/>
              <a:t>Rapunzel</a:t>
            </a:r>
            <a:r>
              <a:rPr lang="en-US" dirty="0" smtClean="0"/>
              <a:t> and left taking the baby with her.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Rapunzel</a:t>
            </a:r>
            <a:r>
              <a:rPr lang="en-US" dirty="0" smtClean="0"/>
              <a:t>  was taken and hidden in a tower where the sorceress would come and visit her and yell </a:t>
            </a:r>
            <a:r>
              <a:rPr lang="en-US" dirty="0" err="1" smtClean="0"/>
              <a:t>Rapunzel</a:t>
            </a:r>
            <a:r>
              <a:rPr lang="en-US" dirty="0" smtClean="0"/>
              <a:t> </a:t>
            </a:r>
            <a:r>
              <a:rPr lang="en-US" dirty="0" err="1" smtClean="0"/>
              <a:t>Rupanzel</a:t>
            </a:r>
            <a:r>
              <a:rPr lang="en-US" dirty="0" smtClean="0"/>
              <a:t> let down your long hair and then she would and the sorceress would climb up here hair.</a:t>
            </a:r>
          </a:p>
          <a:p>
            <a:r>
              <a:rPr lang="en-US" dirty="0" smtClean="0"/>
              <a:t>Then one day a prince came along and she let him up and he wooed her and they fell in love.</a:t>
            </a:r>
          </a:p>
          <a:p>
            <a:r>
              <a:rPr lang="en-US" dirty="0" smtClean="0"/>
              <a:t>One day when the sorceress came to see her </a:t>
            </a:r>
            <a:r>
              <a:rPr lang="en-US" dirty="0" err="1" smtClean="0"/>
              <a:t>Rapunzel</a:t>
            </a:r>
            <a:r>
              <a:rPr lang="en-US" dirty="0" smtClean="0"/>
              <a:t> asked for a bigger dress cause it was getting tight around her waist the sorceress was so mad that she cut </a:t>
            </a:r>
            <a:r>
              <a:rPr lang="en-US" dirty="0" err="1" smtClean="0"/>
              <a:t>Rapunzel’s</a:t>
            </a:r>
            <a:r>
              <a:rPr lang="en-US" dirty="0" smtClean="0"/>
              <a:t> hair of and then sent her to an unknown wilderness miles away.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prince came back to find the sorceress in the tower and when the prince reached the top she told him what she had done to </a:t>
            </a:r>
            <a:r>
              <a:rPr lang="en-US" dirty="0" err="1" smtClean="0"/>
              <a:t>Rapunzel</a:t>
            </a:r>
            <a:r>
              <a:rPr lang="en-US" dirty="0" smtClean="0"/>
              <a:t> and hearing this the prince let go of the hair falling all the way to the ground</a:t>
            </a:r>
          </a:p>
          <a:p>
            <a:r>
              <a:rPr lang="en-US" dirty="0" smtClean="0"/>
              <a:t>Though the fall didn’t kill him it did render him blind and so he wandered around for years.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Denoument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day the prince just so happened to stumble into the same wilderness where </a:t>
            </a:r>
            <a:r>
              <a:rPr lang="en-US" dirty="0" err="1" smtClean="0"/>
              <a:t>Rapunzel</a:t>
            </a:r>
            <a:r>
              <a:rPr lang="en-US" dirty="0" smtClean="0"/>
              <a:t> and their two children were living.</a:t>
            </a:r>
          </a:p>
          <a:p>
            <a:r>
              <a:rPr lang="en-US" dirty="0" smtClean="0"/>
              <a:t>They held each other and she cried and her tears made his vision clear and they moved to town and lived happily </a:t>
            </a:r>
            <a:r>
              <a:rPr lang="en-US" smtClean="0"/>
              <a:t>ever after.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105</TotalTime>
  <Words>371</Words>
  <Application>Microsoft Macintosh PowerPoint</Application>
  <PresentationFormat>On-screen Show (4:3)</PresentationFormat>
  <Paragraphs>21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Folio</vt:lpstr>
      <vt:lpstr>Rapunzel</vt:lpstr>
      <vt:lpstr>Exposition</vt:lpstr>
      <vt:lpstr>Complication</vt:lpstr>
      <vt:lpstr>Rising Action</vt:lpstr>
      <vt:lpstr>Climax</vt:lpstr>
      <vt:lpstr>Falling Action</vt:lpstr>
      <vt:lpstr>Denoument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Rapunzel</dc:title>
  <dc:creator>Joey</dc:creator>
  <cp:lastModifiedBy>Joey</cp:lastModifiedBy>
  <cp:revision>3</cp:revision>
  <dcterms:created xsi:type="dcterms:W3CDTF">2009-12-07T18:34:26Z</dcterms:created>
  <dcterms:modified xsi:type="dcterms:W3CDTF">2009-12-07T19:00:52Z</dcterms:modified>
</cp:coreProperties>
</file>